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mp" ContentType="image/jpe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8" r:id="rId5"/>
    <p:sldId id="272" r:id="rId6"/>
    <p:sldId id="269" r:id="rId7"/>
    <p:sldId id="270" r:id="rId8"/>
    <p:sldId id="271" r:id="rId9"/>
    <p:sldId id="273" r:id="rId10"/>
    <p:sldId id="274" r:id="rId11"/>
    <p:sldId id="261" r:id="rId12"/>
    <p:sldId id="265" r:id="rId13"/>
    <p:sldId id="262" r:id="rId14"/>
    <p:sldId id="266" r:id="rId15"/>
    <p:sldId id="275" r:id="rId16"/>
    <p:sldId id="276" r:id="rId17"/>
    <p:sldId id="263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D0C8"/>
    <a:srgbClr val="535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A88AA-6725-5648-840F-7EA90B372E8E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4E60A-677C-F541-AB3C-8FE66CCBE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25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65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Jay</a:t>
            </a:r>
          </a:p>
          <a:p>
            <a:endParaRPr lang="en-US" dirty="0" smtClean="0"/>
          </a:p>
          <a:p>
            <a:r>
              <a:rPr lang="en-US" dirty="0" smtClean="0"/>
              <a:t>Resampling using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vlookup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553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Used if statement to track individual game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01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Tracked # of wins that won </a:t>
            </a:r>
            <a:r>
              <a:rPr lang="en-US" baseline="0" dirty="0" smtClean="0"/>
              <a:t>division.  Average 6.09 for Legends and 6.51 for Leaders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6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Legends: Nebraska most likely to win (Michigan</a:t>
            </a:r>
            <a:r>
              <a:rPr lang="en-US" baseline="0" dirty="0" smtClean="0"/>
              <a:t> State actually did)</a:t>
            </a:r>
            <a:endParaRPr lang="en-US" dirty="0" smtClean="0"/>
          </a:p>
          <a:p>
            <a:r>
              <a:rPr lang="en-US" dirty="0" smtClean="0"/>
              <a:t>Leaders: Wisconsin</a:t>
            </a:r>
            <a:r>
              <a:rPr lang="en-US" baseline="0" dirty="0" smtClean="0"/>
              <a:t> most likely to win</a:t>
            </a:r>
          </a:p>
          <a:p>
            <a:r>
              <a:rPr lang="en-US" baseline="0" dirty="0" smtClean="0"/>
              <a:t>We decided to not buy tickets based on low odds of being in game</a:t>
            </a:r>
          </a:p>
          <a:p>
            <a:endParaRPr lang="en-US" baseline="0" dirty="0" smtClean="0"/>
          </a:p>
          <a:p>
            <a:r>
              <a:rPr lang="en-US" baseline="0" dirty="0" smtClean="0"/>
              <a:t>Odds of winning equal more than 100% due to 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27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99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Jay</a:t>
            </a:r>
          </a:p>
          <a:p>
            <a:endParaRPr lang="en-US" dirty="0" smtClean="0"/>
          </a:p>
          <a:p>
            <a:r>
              <a:rPr lang="en-US" dirty="0" smtClean="0"/>
              <a:t>Model</a:t>
            </a:r>
            <a:r>
              <a:rPr lang="en-US" baseline="0" dirty="0" smtClean="0"/>
              <a:t> doesn’t capture who holds the tiebreaker.  Possible that Michigan State could win all of these times.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still doesn’t make up for everything – even if we subtract 18%, we still predict that Nebraska is most likely to win division.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544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Unlikely victory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695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Jay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925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32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09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17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Jay</a:t>
            </a:r>
          </a:p>
          <a:p>
            <a:endParaRPr lang="en-US" dirty="0" smtClean="0"/>
          </a:p>
          <a:p>
            <a:r>
              <a:rPr lang="en-US" dirty="0" smtClean="0"/>
              <a:t>Apply</a:t>
            </a:r>
            <a:r>
              <a:rPr lang="en-US" baseline="0" dirty="0" smtClean="0"/>
              <a:t> the betting line to the away team score.  Team must overcome line to win.</a:t>
            </a:r>
          </a:p>
          <a:p>
            <a:r>
              <a:rPr lang="en-US" baseline="0" dirty="0" smtClean="0"/>
              <a:t>Use if statements to populate columns J and K with 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23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Jay</a:t>
            </a:r>
          </a:p>
          <a:p>
            <a:endParaRPr lang="en-US" dirty="0" smtClean="0"/>
          </a:p>
          <a:p>
            <a:r>
              <a:rPr lang="en-US" dirty="0" smtClean="0"/>
              <a:t>Use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countif</a:t>
            </a:r>
            <a:r>
              <a:rPr lang="en-US" baseline="0" dirty="0" smtClean="0"/>
              <a:t> formula for wines, losses in N and O</a:t>
            </a:r>
          </a:p>
          <a:p>
            <a:r>
              <a:rPr lang="en-US" baseline="0" dirty="0" smtClean="0"/>
              <a:t>In row 12 &amp; 22, see the number of wins required to win division.  </a:t>
            </a:r>
          </a:p>
          <a:p>
            <a:r>
              <a:rPr lang="en-US" baseline="0" dirty="0" smtClean="0"/>
              <a:t>Then use if statements in column R to create a binary variable; 1 if team leads division (wins = max number), 0 if not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19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Data back to 1995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68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Data back to 1995; </a:t>
            </a:r>
            <a:r>
              <a:rPr lang="en-US" dirty="0" err="1" smtClean="0"/>
              <a:t>dta</a:t>
            </a:r>
            <a:r>
              <a:rPr lang="en-US" dirty="0" smtClean="0"/>
              <a:t> excludes</a:t>
            </a:r>
            <a:r>
              <a:rPr lang="en-US" baseline="0" dirty="0" smtClean="0"/>
              <a:t> games w/ Nebraska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04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43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Jay</a:t>
            </a:r>
          </a:p>
          <a:p>
            <a:endParaRPr lang="en-US" dirty="0" smtClean="0"/>
          </a:p>
          <a:p>
            <a:r>
              <a:rPr lang="en-US" dirty="0" smtClean="0"/>
              <a:t>PSU on left, NU on right; examples are</a:t>
            </a:r>
            <a:r>
              <a:rPr lang="en-US" baseline="0" dirty="0" smtClean="0"/>
              <a:t> representative – low p value (reject the Ho)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4E60A-677C-F541-AB3C-8FE66CCBEF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47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51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24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02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76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069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9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2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4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7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60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0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72913-62B2-C349-9811-3A50DF94B9B5}" type="datetimeFigureOut">
              <a:rPr lang="en-US" smtClean="0"/>
              <a:t>12/18/11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50540-A52F-EC4B-A986-00D045D06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12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tmp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Ten Championship</a:t>
            </a:r>
            <a:br>
              <a:rPr lang="en-US" dirty="0" smtClean="0"/>
            </a:br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Jay Turley &amp; Bryan Wright</a:t>
            </a:r>
            <a:endParaRPr lang="en-US" dirty="0"/>
          </a:p>
        </p:txBody>
      </p:sp>
      <p:pic>
        <p:nvPicPr>
          <p:cNvPr id="4" name="Picture 3" descr="NU Logo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883452"/>
            <a:ext cx="1263593" cy="1510696"/>
          </a:xfrm>
          <a:prstGeom prst="rect">
            <a:avLst/>
          </a:prstGeom>
        </p:spPr>
      </p:pic>
      <p:pic>
        <p:nvPicPr>
          <p:cNvPr id="5" name="Picture 4" descr="PSU Logo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998" y="5020607"/>
            <a:ext cx="1962202" cy="1373541"/>
          </a:xfrm>
          <a:prstGeom prst="rect">
            <a:avLst/>
          </a:prstGeom>
        </p:spPr>
      </p:pic>
      <p:pic>
        <p:nvPicPr>
          <p:cNvPr id="6" name="Picture 5" descr="Big_Ten_Conference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905" y="5039739"/>
            <a:ext cx="3086071" cy="119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055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Resampling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t="1" r="25470" b="75579"/>
          <a:stretch/>
        </p:blipFill>
        <p:spPr bwMode="auto">
          <a:xfrm>
            <a:off x="1231900" y="1600200"/>
            <a:ext cx="6684264" cy="127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8" b="53113"/>
          <a:stretch/>
        </p:blipFill>
        <p:spPr bwMode="auto">
          <a:xfrm>
            <a:off x="457200" y="3370804"/>
            <a:ext cx="8193024" cy="2258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842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Michigan has a 62.85% chance of beating Ohio State</a:t>
            </a:r>
            <a:endParaRPr lang="en-US" dirty="0"/>
          </a:p>
        </p:txBody>
      </p:sp>
      <p:pic>
        <p:nvPicPr>
          <p:cNvPr id="5" name="Picture 4" descr="OSU Logo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8679"/>
            <a:ext cx="1240841" cy="1166391"/>
          </a:xfrm>
          <a:prstGeom prst="rect">
            <a:avLst/>
          </a:prstGeom>
        </p:spPr>
      </p:pic>
      <p:pic>
        <p:nvPicPr>
          <p:cNvPr id="6" name="Picture 5" descr="Michigan Logo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577" y="274638"/>
            <a:ext cx="1721223" cy="11704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0" y="2789519"/>
            <a:ext cx="3949700" cy="24054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3500" y="5436351"/>
            <a:ext cx="6426200" cy="8557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0" y="3865226"/>
            <a:ext cx="3111500" cy="41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08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Leaders</a:t>
            </a:r>
            <a:endParaRPr lang="en-US" dirty="0"/>
          </a:p>
        </p:txBody>
      </p:sp>
      <p:pic>
        <p:nvPicPr>
          <p:cNvPr id="4" name="Picture 3" descr="Legends Wi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016" y="1417638"/>
            <a:ext cx="5427784" cy="2286000"/>
          </a:xfrm>
          <a:prstGeom prst="rect">
            <a:avLst/>
          </a:prstGeom>
        </p:spPr>
      </p:pic>
      <p:pic>
        <p:nvPicPr>
          <p:cNvPr id="5" name="Picture 4" descr="Leaders Win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291" y="4048918"/>
            <a:ext cx="5439509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7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Leaders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7407097"/>
              </p:ext>
            </p:extLst>
          </p:nvPr>
        </p:nvGraphicFramePr>
        <p:xfrm>
          <a:off x="457200" y="1600200"/>
          <a:ext cx="82296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Legends</a:t>
                      </a:r>
                      <a:r>
                        <a:rPr lang="en-US" baseline="0" dirty="0" smtClean="0"/>
                        <a:t> Division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Leaders Division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Odds of Leading Division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Odds of Leading Division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Iowa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13.20%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Illinois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Michigan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21.16%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Indiana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Michigan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40.89%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Ohio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12.59%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Minnesota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Penn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15.90%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Nebraska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75.13%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Northwestern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Wisconsin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92.61%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653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088013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43.86% chance of tie in Legends</a:t>
            </a:r>
          </a:p>
          <a:p>
            <a:r>
              <a:rPr lang="en-US" dirty="0" smtClean="0"/>
              <a:t>25.6% chance of tie in Leaders</a:t>
            </a:r>
          </a:p>
          <a:p>
            <a:r>
              <a:rPr lang="en-US" dirty="0" smtClean="0"/>
              <a:t>Treat division lead odds as an “overestimate”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213" y="2011332"/>
            <a:ext cx="5420680" cy="354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Error - 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redicted Nebraska wins Legends; MSU won</a:t>
            </a:r>
            <a:endParaRPr lang="en-US" dirty="0"/>
          </a:p>
          <a:p>
            <a:r>
              <a:rPr lang="en-US" dirty="0" smtClean="0"/>
              <a:t>MSU &amp; Nebraska tied for lead 18.07% of time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149248"/>
            <a:ext cx="5238463" cy="13708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319" y="5022524"/>
            <a:ext cx="2635477" cy="440844"/>
          </a:xfrm>
          <a:prstGeom prst="rect">
            <a:avLst/>
          </a:prstGeom>
        </p:spPr>
      </p:pic>
      <p:pic>
        <p:nvPicPr>
          <p:cNvPr id="6" name="Picture 5" descr="Screen shot 2011-12-11 at 11.28.4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446" y="3979025"/>
            <a:ext cx="3516775" cy="214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32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of Error - Upsets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Nebraska lost to Northwestern on Nov 5</a:t>
            </a:r>
          </a:p>
          <a:p>
            <a:r>
              <a:rPr lang="en-US" dirty="0" smtClean="0"/>
              <a:t>Northwestern had 8.08% chance of winning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12" y="2984500"/>
            <a:ext cx="7903538" cy="754609"/>
          </a:xfrm>
          <a:prstGeom prst="rect">
            <a:avLst/>
          </a:prstGeom>
        </p:spPr>
      </p:pic>
      <p:pic>
        <p:nvPicPr>
          <p:cNvPr id="7" name="Picture 6" descr="Screen shot 2011-12-11 at 11.39.3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42" y="3880742"/>
            <a:ext cx="4346997" cy="26575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9899" y="4853749"/>
            <a:ext cx="4330549" cy="58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248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Northwestern and Penn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Northwestern and Penn State play Oct 22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Penn State has 64.12% chance of winning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66" y="2292600"/>
            <a:ext cx="7327992" cy="9066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251" y="4515672"/>
            <a:ext cx="4330549" cy="584180"/>
          </a:xfrm>
          <a:prstGeom prst="rect">
            <a:avLst/>
          </a:prstGeom>
        </p:spPr>
      </p:pic>
      <p:pic>
        <p:nvPicPr>
          <p:cNvPr id="8" name="Picture 7" descr="NU vs PSU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66" y="4088664"/>
            <a:ext cx="3588615" cy="221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475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Northwestern and Penn State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0.81% chance of NU and Penn State playing in the Championship Game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33" y="3162300"/>
            <a:ext cx="5348168" cy="3116694"/>
          </a:xfrm>
          <a:prstGeom prst="rect">
            <a:avLst/>
          </a:prstGeom>
        </p:spPr>
      </p:pic>
      <p:pic>
        <p:nvPicPr>
          <p:cNvPr id="8" name="Picture 7" descr="PSU vs NU Championshi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233" y="3357994"/>
            <a:ext cx="3866067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83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we buy tickets to the Big Ten Championship game?</a:t>
            </a:r>
          </a:p>
          <a:p>
            <a:pPr lvl="1"/>
            <a:r>
              <a:rPr lang="en-US" dirty="0" smtClean="0"/>
              <a:t>Jay wants to go if Northwestern is in the game</a:t>
            </a:r>
          </a:p>
          <a:p>
            <a:pPr lvl="1"/>
            <a:r>
              <a:rPr lang="en-US" dirty="0" smtClean="0"/>
              <a:t>Bryan wants to go if Penn State is in the game</a:t>
            </a:r>
          </a:p>
          <a:p>
            <a:pPr lvl="1"/>
            <a:r>
              <a:rPr lang="en-US" dirty="0" smtClean="0"/>
              <a:t>Nobody wants to go if Ohio State is in the game</a:t>
            </a:r>
          </a:p>
        </p:txBody>
      </p:sp>
    </p:spTree>
    <p:extLst>
      <p:ext uri="{BB962C8B-B14F-4D97-AF65-F5344CB8AC3E}">
        <p14:creationId xmlns:p14="http://schemas.microsoft.com/office/powerpoint/2010/main" val="3723803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4215247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Legends</a:t>
                      </a:r>
                      <a:r>
                        <a:rPr lang="en-US" baseline="0" dirty="0" smtClean="0"/>
                        <a:t> Division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Leaders Division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Iowa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Illinois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Michigan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Indiana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Michigan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Ohio State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Minnesota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Penn State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Nebraska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Purdue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Northwestern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Wisconsin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Teams play the other 5 teams in their division and 3 teams in the other division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58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33" y="1187757"/>
            <a:ext cx="8968151" cy="5203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981" y="6469811"/>
            <a:ext cx="32137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*Opening lines taken </a:t>
            </a:r>
            <a:r>
              <a:rPr lang="en-US" sz="1200" dirty="0"/>
              <a:t>from </a:t>
            </a:r>
            <a:r>
              <a:rPr lang="en-US" sz="1200" dirty="0" smtClean="0"/>
              <a:t>VegasInsider.com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703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7" y="1127140"/>
            <a:ext cx="8541192" cy="562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484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Ten Source Data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33" y="1453104"/>
            <a:ext cx="8927632" cy="4817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980" y="6469811"/>
            <a:ext cx="36187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*Big </a:t>
            </a:r>
            <a:r>
              <a:rPr lang="en-US" sz="1200" dirty="0"/>
              <a:t>12 results; excluded Big 12 Championship Game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860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12 Source Data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32" y="1156718"/>
            <a:ext cx="7955288" cy="562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843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Ten / Big 12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Big </a:t>
            </a:r>
            <a:r>
              <a:rPr lang="en-US" dirty="0" smtClean="0"/>
              <a:t>Ten Average PPG = 25.4</a:t>
            </a:r>
          </a:p>
          <a:p>
            <a:r>
              <a:rPr lang="en-US" dirty="0" smtClean="0"/>
              <a:t>Big 12 Average PPG = 27.4</a:t>
            </a:r>
          </a:p>
          <a:p>
            <a:r>
              <a:rPr lang="en-US" dirty="0" smtClean="0"/>
              <a:t>% difference = </a:t>
            </a:r>
            <a:r>
              <a:rPr lang="en-US" dirty="0"/>
              <a:t>7.87</a:t>
            </a:r>
            <a:r>
              <a:rPr lang="en-US" dirty="0" smtClean="0"/>
              <a:t>%</a:t>
            </a:r>
          </a:p>
          <a:p>
            <a:r>
              <a:rPr lang="en-US" dirty="0" smtClean="0"/>
              <a:t>Nebraska </a:t>
            </a:r>
            <a:r>
              <a:rPr lang="en-US" dirty="0"/>
              <a:t>Score </a:t>
            </a:r>
            <a:r>
              <a:rPr lang="en-US" dirty="0" smtClean="0"/>
              <a:t>Penalty = 3.94%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671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each team, P values were low for all distributions</a:t>
            </a:r>
          </a:p>
          <a:p>
            <a:r>
              <a:rPr lang="en-US" dirty="0" smtClean="0"/>
              <a:t>Reject distributions; use resampling</a:t>
            </a:r>
            <a:endParaRPr lang="en-US" dirty="0"/>
          </a:p>
        </p:txBody>
      </p:sp>
      <p:pic>
        <p:nvPicPr>
          <p:cNvPr id="4" name="Picture 3" descr="PSU Distribu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3722954"/>
            <a:ext cx="4292600" cy="2423846"/>
          </a:xfrm>
          <a:prstGeom prst="rect">
            <a:avLst/>
          </a:prstGeom>
        </p:spPr>
      </p:pic>
      <p:pic>
        <p:nvPicPr>
          <p:cNvPr id="5" name="Picture 4" descr="NU Distribut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3722954"/>
            <a:ext cx="4254500" cy="240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665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1977</TotalTime>
  <Words>608</Words>
  <Application>Microsoft Macintosh PowerPoint</Application>
  <PresentationFormat>On-screen Show (4:3)</PresentationFormat>
  <Paragraphs>158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Big Ten Championship Decision</vt:lpstr>
      <vt:lpstr>The Question</vt:lpstr>
      <vt:lpstr>Divisions</vt:lpstr>
      <vt:lpstr>The Model</vt:lpstr>
      <vt:lpstr>The Model</vt:lpstr>
      <vt:lpstr>Big Ten Source Data</vt:lpstr>
      <vt:lpstr>Big 12 Source Data</vt:lpstr>
      <vt:lpstr>Big Ten / Big 12 Statistics</vt:lpstr>
      <vt:lpstr>Distributions</vt:lpstr>
      <vt:lpstr>Resampling</vt:lpstr>
      <vt:lpstr>The Game</vt:lpstr>
      <vt:lpstr>Division Leaders</vt:lpstr>
      <vt:lpstr>Division Leaders</vt:lpstr>
      <vt:lpstr>Ties</vt:lpstr>
      <vt:lpstr>Sources of Error - Ties</vt:lpstr>
      <vt:lpstr>Source of Error - Upsets</vt:lpstr>
      <vt:lpstr>Northwestern and Penn State</vt:lpstr>
      <vt:lpstr>Northwestern and Penn State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the  Big Ten Football Season</dc:title>
  <dc:creator>James Turley</dc:creator>
  <cp:lastModifiedBy>James Turley</cp:lastModifiedBy>
  <cp:revision>21</cp:revision>
  <dcterms:created xsi:type="dcterms:W3CDTF">2011-12-10T17:07:32Z</dcterms:created>
  <dcterms:modified xsi:type="dcterms:W3CDTF">2011-12-18T20:11:52Z</dcterms:modified>
</cp:coreProperties>
</file>